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1F1"/>
    <a:srgbClr val="F6D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88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3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5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65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89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1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8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27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0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7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B7787F-31D6-4A1D-9184-F9818B36A4EC}" type="datetimeFigureOut">
              <a:rPr lang="en-US" smtClean="0"/>
              <a:t>27/07/2026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EF1D6E-0869-4552-AC33-4E2D5A67C07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74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b="1" u="sng" dirty="0" smtClean="0">
              <a:solidFill>
                <a:schemeClr val="tx1"/>
              </a:solidFill>
            </a:endParaRPr>
          </a:p>
          <a:p>
            <a:endParaRPr lang="en-US" sz="1200" b="1" u="sng" dirty="0">
              <a:solidFill>
                <a:schemeClr val="tx1"/>
              </a:solidFill>
            </a:endParaRPr>
          </a:p>
          <a:p>
            <a:endParaRPr lang="en-US" sz="1200" b="1" u="sng" dirty="0" smtClean="0">
              <a:solidFill>
                <a:schemeClr val="tx1"/>
              </a:solidFill>
            </a:endParaRPr>
          </a:p>
          <a:p>
            <a:r>
              <a:rPr lang="en-US" sz="1200" b="1" u="sng" dirty="0" smtClean="0">
                <a:solidFill>
                  <a:schemeClr val="tx1"/>
                </a:solidFill>
              </a:rPr>
              <a:t>Government Scholarships</a:t>
            </a:r>
            <a:r>
              <a:rPr lang="en-IN" sz="1200" b="1" u="sng" dirty="0">
                <a:solidFill>
                  <a:schemeClr val="tx1"/>
                </a:solidFill>
              </a:rPr>
              <a:t>🎓 </a:t>
            </a:r>
            <a:endParaRPr lang="en-US" sz="1200" b="1" u="sng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Maharashtra Direct Benefit Transfer (</a:t>
            </a:r>
            <a:r>
              <a:rPr lang="en-US" sz="1200" b="1" dirty="0" smtClean="0">
                <a:solidFill>
                  <a:schemeClr val="tx1"/>
                </a:solidFill>
              </a:rPr>
              <a:t>MAHADBT)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National </a:t>
            </a:r>
            <a:r>
              <a:rPr lang="en-US" sz="1200" b="1" dirty="0">
                <a:solidFill>
                  <a:schemeClr val="tx1"/>
                </a:solidFill>
              </a:rPr>
              <a:t>Scholarship </a:t>
            </a:r>
            <a:r>
              <a:rPr lang="en-US" sz="1200" b="1" dirty="0" smtClean="0">
                <a:solidFill>
                  <a:schemeClr val="tx1"/>
                </a:solidFill>
              </a:rPr>
              <a:t>Portal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1" u="sng" dirty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Scholarship Schemes for Bihar &amp; West Bengal </a:t>
            </a:r>
            <a:r>
              <a:rPr lang="en-US" sz="1200" b="1" u="sng" dirty="0" smtClean="0">
                <a:solidFill>
                  <a:schemeClr val="tx1"/>
                </a:solidFill>
              </a:rPr>
              <a:t>State</a:t>
            </a:r>
            <a:r>
              <a:rPr lang="en-IN" sz="1200" b="1" u="sng" dirty="0">
                <a:solidFill>
                  <a:schemeClr val="tx1"/>
                </a:solidFill>
              </a:rPr>
              <a:t>🎓 </a:t>
            </a:r>
            <a:endParaRPr lang="en-US" sz="1200" b="1" u="sng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West Bengal Student Credit Card Scheme (WBSCCS</a:t>
            </a:r>
            <a:r>
              <a:rPr lang="en-US" sz="1200" b="1" dirty="0" smtClean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Bihar Post Matric Scholarship Portal (BPMSP) </a:t>
            </a:r>
            <a:r>
              <a:rPr lang="en-US" sz="1200" b="1" dirty="0" smtClean="0">
                <a:solidFill>
                  <a:schemeClr val="tx1"/>
                </a:solidFill>
              </a:rPr>
              <a:t>Bihar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1" u="sng" dirty="0" smtClean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National Research </a:t>
            </a:r>
            <a:r>
              <a:rPr lang="en-US" sz="1200" b="1" u="sng" dirty="0" smtClean="0">
                <a:solidFill>
                  <a:schemeClr val="tx1"/>
                </a:solidFill>
              </a:rPr>
              <a:t>Fellowship (</a:t>
            </a:r>
            <a:r>
              <a:rPr lang="en-US" sz="1200" b="1" u="sng" dirty="0" err="1" smtClean="0">
                <a:solidFill>
                  <a:schemeClr val="tx1"/>
                </a:solidFill>
              </a:rPr>
              <a:t>Ph.D</a:t>
            </a:r>
            <a:r>
              <a:rPr lang="en-US" sz="1200" b="1" u="sng" dirty="0" smtClean="0">
                <a:solidFill>
                  <a:schemeClr val="tx1"/>
                </a:solidFill>
              </a:rPr>
              <a:t>)</a:t>
            </a:r>
            <a:r>
              <a:rPr lang="en-IN" sz="1200" b="1" u="sng" dirty="0">
                <a:solidFill>
                  <a:schemeClr val="tx1"/>
                </a:solidFill>
              </a:rPr>
              <a:t> 🎓 </a:t>
            </a:r>
            <a:endParaRPr lang="en-US" sz="1200" b="1" u="sng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UGC-NET-JRF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DAIC-JRF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SARATHI-JRF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tx1"/>
                </a:solidFill>
              </a:rPr>
              <a:t>ICSSR-JRF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BARTI-JRF </a:t>
            </a:r>
          </a:p>
          <a:p>
            <a:endParaRPr lang="en-US" sz="1200" b="1" u="sng" dirty="0" smtClean="0">
              <a:solidFill>
                <a:schemeClr val="tx1"/>
              </a:solidFill>
            </a:endParaRPr>
          </a:p>
          <a:p>
            <a:r>
              <a:rPr lang="en-US" sz="1200" b="1" u="sng" dirty="0">
                <a:solidFill>
                  <a:schemeClr val="tx1"/>
                </a:solidFill>
              </a:rPr>
              <a:t>Private Scholarships</a:t>
            </a:r>
            <a:r>
              <a:rPr lang="en-IN" sz="1200" b="1" u="sng" dirty="0">
                <a:solidFill>
                  <a:schemeClr val="tx1"/>
                </a:solidFill>
              </a:rPr>
              <a:t>🎓 </a:t>
            </a:r>
            <a:endParaRPr lang="en-US" sz="1200" b="1" u="sng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1"/>
                </a:solidFill>
              </a:rPr>
              <a:t>Maharashtra Executor &amp; Trustee Company </a:t>
            </a:r>
            <a:r>
              <a:rPr lang="en-GB" sz="1200" b="1" dirty="0" err="1">
                <a:solidFill>
                  <a:schemeClr val="tx1"/>
                </a:solidFill>
              </a:rPr>
              <a:t>Pvt.</a:t>
            </a:r>
            <a:r>
              <a:rPr lang="en-GB" sz="1200" b="1" dirty="0">
                <a:solidFill>
                  <a:schemeClr val="tx1"/>
                </a:solidFill>
              </a:rPr>
              <a:t> Ltd. (METCO)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1"/>
                </a:solidFill>
              </a:rPr>
              <a:t>MUDITA An Alliance for Giving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IndusInd</a:t>
            </a:r>
            <a:r>
              <a:rPr lang="en-US" sz="1200" b="1" dirty="0">
                <a:solidFill>
                  <a:schemeClr val="tx1"/>
                </a:solidFill>
              </a:rPr>
              <a:t> Foundation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Pawar</a:t>
            </a:r>
            <a:r>
              <a:rPr lang="en-US" sz="1200" b="1" dirty="0">
                <a:solidFill>
                  <a:schemeClr val="tx1"/>
                </a:solidFill>
              </a:rPr>
              <a:t> Public Charitable Trust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Seva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Sahayog</a:t>
            </a:r>
            <a:r>
              <a:rPr lang="en-US" sz="1200" b="1" dirty="0">
                <a:solidFill>
                  <a:schemeClr val="tx1"/>
                </a:solidFill>
              </a:rPr>
              <a:t> Foundation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IDFC Bank Scholarship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TATA Capital </a:t>
            </a:r>
            <a:r>
              <a:rPr lang="en-US" sz="1200" b="1" dirty="0" err="1">
                <a:solidFill>
                  <a:schemeClr val="tx1"/>
                </a:solidFill>
              </a:rPr>
              <a:t>Pankh</a:t>
            </a:r>
            <a:r>
              <a:rPr lang="en-US" sz="1200" b="1" dirty="0">
                <a:solidFill>
                  <a:schemeClr val="tx1"/>
                </a:solidFill>
              </a:rPr>
              <a:t> Scholarship </a:t>
            </a:r>
            <a:r>
              <a:rPr lang="en-US" sz="1200" b="1" dirty="0" err="1">
                <a:solidFill>
                  <a:schemeClr val="tx1"/>
                </a:solidFill>
              </a:rPr>
              <a:t>Programme</a:t>
            </a:r>
            <a:endParaRPr lang="en-US" sz="12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</a:rPr>
              <a:t>Reliance Foundation Undergraduate Scholarship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1200" b="1" dirty="0" err="1">
                <a:solidFill>
                  <a:schemeClr val="tx1"/>
                </a:solidFill>
              </a:rPr>
              <a:t>Vinayaki</a:t>
            </a:r>
            <a:r>
              <a:rPr lang="en-IN" sz="1200" b="1" dirty="0">
                <a:solidFill>
                  <a:schemeClr val="tx1"/>
                </a:solidFill>
              </a:rPr>
              <a:t> Gaurav Scholarship (Pune Resident Only)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200" b="1" dirty="0">
              <a:solidFill>
                <a:schemeClr val="tx1"/>
              </a:solidFill>
            </a:endParaRPr>
          </a:p>
          <a:p>
            <a:r>
              <a:rPr lang="en-US" sz="1200" b="1" u="sng" dirty="0" smtClean="0">
                <a:solidFill>
                  <a:schemeClr val="tx1"/>
                </a:solidFill>
              </a:rPr>
              <a:t>Hostel Reimbursement Scheme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Swadhar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</a:rPr>
              <a:t>Scholarship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Pandit</a:t>
            </a:r>
            <a:r>
              <a:rPr lang="en-US" sz="1200" b="1" dirty="0">
                <a:solidFill>
                  <a:schemeClr val="tx1"/>
                </a:solidFill>
              </a:rPr>
              <a:t> Dindayal </a:t>
            </a:r>
            <a:r>
              <a:rPr lang="en-US" sz="1200" b="1" dirty="0" err="1">
                <a:solidFill>
                  <a:schemeClr val="tx1"/>
                </a:solidFill>
              </a:rPr>
              <a:t>Upadhyay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Swayam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 smtClean="0">
                <a:solidFill>
                  <a:schemeClr val="tx1"/>
                </a:solidFill>
              </a:rPr>
              <a:t>Yojna</a:t>
            </a:r>
            <a:endParaRPr lang="en-US" sz="12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chemeClr val="tx1"/>
                </a:solidFill>
              </a:rPr>
              <a:t>Dnyanjyoti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</a:rPr>
              <a:t>Scholarship</a:t>
            </a:r>
            <a:endParaRPr lang="en-GB" sz="12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1200" b="1" dirty="0">
              <a:solidFill>
                <a:schemeClr val="tx1"/>
              </a:solidFill>
            </a:endParaRPr>
          </a:p>
          <a:p>
            <a:r>
              <a:rPr lang="en-GB" sz="1200" b="1" u="sng" dirty="0">
                <a:solidFill>
                  <a:schemeClr val="tx1"/>
                </a:solidFill>
              </a:rPr>
              <a:t>Educational Loan Facility</a:t>
            </a:r>
            <a:endParaRPr lang="en-IN" sz="1200" b="1" u="sng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1"/>
                </a:solidFill>
              </a:rPr>
              <a:t>PM-</a:t>
            </a:r>
            <a:r>
              <a:rPr lang="en-GB" sz="1200" b="1" dirty="0" err="1">
                <a:solidFill>
                  <a:schemeClr val="tx1"/>
                </a:solidFill>
              </a:rPr>
              <a:t>Vidya</a:t>
            </a:r>
            <a:r>
              <a:rPr lang="en-GB" sz="1200" b="1" dirty="0">
                <a:solidFill>
                  <a:schemeClr val="tx1"/>
                </a:solidFill>
              </a:rPr>
              <a:t> </a:t>
            </a:r>
            <a:r>
              <a:rPr lang="en-GB" sz="1200" b="1" dirty="0" err="1">
                <a:solidFill>
                  <a:schemeClr val="tx1"/>
                </a:solidFill>
              </a:rPr>
              <a:t>laxmi</a:t>
            </a:r>
            <a:r>
              <a:rPr lang="en-GB" sz="1200" b="1" dirty="0">
                <a:solidFill>
                  <a:schemeClr val="tx1"/>
                </a:solidFill>
              </a:rPr>
              <a:t> - The exclusive and unified portal for students to apply for education loans for pursuing higher education in India.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1"/>
                </a:solidFill>
              </a:rPr>
              <a:t>Education loan through another nationalised or Private Bank.</a:t>
            </a:r>
            <a:endParaRPr lang="en-US" sz="1200" b="1" dirty="0">
              <a:solidFill>
                <a:schemeClr val="tx1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56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1579</TotalTime>
  <Words>147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Retrospect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120</cp:revision>
  <dcterms:created xsi:type="dcterms:W3CDTF">2025-06-26T07:18:15Z</dcterms:created>
  <dcterms:modified xsi:type="dcterms:W3CDTF">2026-07-27T10:12:11Z</dcterms:modified>
</cp:coreProperties>
</file>